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</p:sldMasterIdLst>
  <p:notesMasterIdLst>
    <p:notesMasterId r:id="rId3"/>
  </p:notesMasterIdLst>
  <p:sldIdLst>
    <p:sldId id="304" r:id="rId2"/>
  </p:sldIdLst>
  <p:sldSz cx="12192000" cy="5759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B6FF3301-4F40-4FF2-A157-11C21D81AD3B}">
          <p14:sldIdLst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3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ran Angevaare" initials="JA" lastIdx="1" clrIdx="0">
    <p:extLst>
      <p:ext uri="{19B8F6BF-5375-455C-9EA6-DF929625EA0E}">
        <p15:presenceInfo xmlns:p15="http://schemas.microsoft.com/office/powerpoint/2012/main" userId="205142d0a8a32fe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  <a:srgbClr val="71D7FF"/>
    <a:srgbClr val="92C1E2"/>
    <a:srgbClr val="6DCFF6"/>
    <a:srgbClr val="4068B2"/>
    <a:srgbClr val="335B74"/>
    <a:srgbClr val="436CBA"/>
    <a:srgbClr val="C1B936"/>
    <a:srgbClr val="DAD02E"/>
    <a:srgbClr val="2683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84E427A-3D55-4303-BF80-6455036E1DE7}" styleName="Stijl, thema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5" autoAdjust="0"/>
    <p:restoredTop sz="94751" autoAdjust="0"/>
  </p:normalViewPr>
  <p:slideViewPr>
    <p:cSldViewPr snapToGrid="0" showGuides="1">
      <p:cViewPr>
        <p:scale>
          <a:sx n="150" d="100"/>
          <a:sy n="150" d="100"/>
        </p:scale>
        <p:origin x="570" y="552"/>
      </p:cViewPr>
      <p:guideLst>
        <p:guide orient="horz" pos="183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4F4891-A011-45DF-9035-6D15798CBF89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63513" y="1143000"/>
            <a:ext cx="65309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1EB70-836B-41E9-87FA-CF04BFE77ED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42577"/>
            <a:ext cx="9144000" cy="2005142"/>
          </a:xfrm>
        </p:spPr>
        <p:txBody>
          <a:bodyPr anchor="b"/>
          <a:lstStyle>
            <a:lvl1pPr algn="ctr">
              <a:defRPr sz="5039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25045"/>
            <a:ext cx="9144000" cy="1390533"/>
          </a:xfrm>
        </p:spPr>
        <p:txBody>
          <a:bodyPr/>
          <a:lstStyle>
            <a:lvl1pPr marL="0" indent="0" algn="ctr">
              <a:buNone/>
              <a:defRPr sz="2016"/>
            </a:lvl1pPr>
            <a:lvl2pPr marL="383957" indent="0" algn="ctr">
              <a:buNone/>
              <a:defRPr sz="1680"/>
            </a:lvl2pPr>
            <a:lvl3pPr marL="767913" indent="0" algn="ctr">
              <a:buNone/>
              <a:defRPr sz="1512"/>
            </a:lvl3pPr>
            <a:lvl4pPr marL="1151870" indent="0" algn="ctr">
              <a:buNone/>
              <a:defRPr sz="1344"/>
            </a:lvl4pPr>
            <a:lvl5pPr marL="1535826" indent="0" algn="ctr">
              <a:buNone/>
              <a:defRPr sz="1344"/>
            </a:lvl5pPr>
            <a:lvl6pPr marL="1919783" indent="0" algn="ctr">
              <a:buNone/>
              <a:defRPr sz="1344"/>
            </a:lvl6pPr>
            <a:lvl7pPr marL="2303739" indent="0" algn="ctr">
              <a:buNone/>
              <a:defRPr sz="1344"/>
            </a:lvl7pPr>
            <a:lvl8pPr marL="2687696" indent="0" algn="ctr">
              <a:buNone/>
              <a:defRPr sz="1344"/>
            </a:lvl8pPr>
            <a:lvl9pPr marL="3071652" indent="0" algn="ctr">
              <a:buNone/>
              <a:defRPr sz="1344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82907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3808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06637"/>
            <a:ext cx="2628900" cy="488086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06637"/>
            <a:ext cx="7734300" cy="488086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20722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4418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435864"/>
            <a:ext cx="10515600" cy="2395771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854300"/>
            <a:ext cx="10515600" cy="1259879"/>
          </a:xfrm>
        </p:spPr>
        <p:txBody>
          <a:bodyPr/>
          <a:lstStyle>
            <a:lvl1pPr marL="0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1pPr>
            <a:lvl2pPr marL="383957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2pPr>
            <a:lvl3pPr marL="76791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3pPr>
            <a:lvl4pPr marL="1151870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4pPr>
            <a:lvl5pPr marL="153582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5pPr>
            <a:lvl6pPr marL="1919783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6pPr>
            <a:lvl7pPr marL="2303739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7pPr>
            <a:lvl8pPr marL="268769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8pPr>
            <a:lvl9pPr marL="3071652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19907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33187"/>
            <a:ext cx="5181600" cy="365431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33187"/>
            <a:ext cx="5181600" cy="365431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7919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06638"/>
            <a:ext cx="10515600" cy="111322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411865"/>
            <a:ext cx="5157787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103799"/>
            <a:ext cx="5157787" cy="30943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11865"/>
            <a:ext cx="5183188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103799"/>
            <a:ext cx="5183188" cy="30943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8583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0003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87851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83963"/>
            <a:ext cx="3932237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829255"/>
            <a:ext cx="6172200" cy="4092942"/>
          </a:xfrm>
        </p:spPr>
        <p:txBody>
          <a:bodyPr/>
          <a:lstStyle>
            <a:lvl1pPr>
              <a:defRPr sz="2687"/>
            </a:lvl1pPr>
            <a:lvl2pPr>
              <a:defRPr sz="2351"/>
            </a:lvl2pPr>
            <a:lvl3pPr>
              <a:defRPr sz="2016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727835"/>
            <a:ext cx="3932237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03042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83963"/>
            <a:ext cx="3932237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829255"/>
            <a:ext cx="6172200" cy="4092942"/>
          </a:xfrm>
        </p:spPr>
        <p:txBody>
          <a:bodyPr anchor="t"/>
          <a:lstStyle>
            <a:lvl1pPr marL="0" indent="0">
              <a:buNone/>
              <a:defRPr sz="2687"/>
            </a:lvl1pPr>
            <a:lvl2pPr marL="383957" indent="0">
              <a:buNone/>
              <a:defRPr sz="2351"/>
            </a:lvl2pPr>
            <a:lvl3pPr marL="767913" indent="0">
              <a:buNone/>
              <a:defRPr sz="2016"/>
            </a:lvl3pPr>
            <a:lvl4pPr marL="1151870" indent="0">
              <a:buNone/>
              <a:defRPr sz="1680"/>
            </a:lvl4pPr>
            <a:lvl5pPr marL="1535826" indent="0">
              <a:buNone/>
              <a:defRPr sz="1680"/>
            </a:lvl5pPr>
            <a:lvl6pPr marL="1919783" indent="0">
              <a:buNone/>
              <a:defRPr sz="1680"/>
            </a:lvl6pPr>
            <a:lvl7pPr marL="2303739" indent="0">
              <a:buNone/>
              <a:defRPr sz="1680"/>
            </a:lvl7pPr>
            <a:lvl8pPr marL="2687696" indent="0">
              <a:buNone/>
              <a:defRPr sz="1680"/>
            </a:lvl8pPr>
            <a:lvl9pPr marL="3071652" indent="0">
              <a:buNone/>
              <a:defRPr sz="168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727835"/>
            <a:ext cx="3932237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3715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06638"/>
            <a:ext cx="10515600" cy="1113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533187"/>
            <a:ext cx="10515600" cy="365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338158"/>
            <a:ext cx="2743200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5338158"/>
            <a:ext cx="4114800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338158"/>
            <a:ext cx="2743200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049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767913" rtl="0" eaLnBrk="1" latinLnBrk="0" hangingPunct="1">
        <a:lnSpc>
          <a:spcPct val="90000"/>
        </a:lnSpc>
        <a:spcBef>
          <a:spcPct val="0"/>
        </a:spcBef>
        <a:buNone/>
        <a:defRPr sz="36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1978" indent="-191978" algn="l" defTabSz="767913" rtl="0" eaLnBrk="1" latinLnBrk="0" hangingPunct="1">
        <a:lnSpc>
          <a:spcPct val="90000"/>
        </a:lnSpc>
        <a:spcBef>
          <a:spcPts val="840"/>
        </a:spcBef>
        <a:buFont typeface="Arial" panose="020B0604020202020204" pitchFamily="34" charset="0"/>
        <a:buChar char="•"/>
        <a:defRPr sz="2351" kern="1200">
          <a:solidFill>
            <a:schemeClr val="tx1"/>
          </a:solidFill>
          <a:latin typeface="+mn-lt"/>
          <a:ea typeface="+mn-ea"/>
          <a:cs typeface="+mn-cs"/>
        </a:defRPr>
      </a:lvl1pPr>
      <a:lvl2pPr marL="57593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2016" kern="1200">
          <a:solidFill>
            <a:schemeClr val="tx1"/>
          </a:solidFill>
          <a:latin typeface="+mn-lt"/>
          <a:ea typeface="+mn-ea"/>
          <a:cs typeface="+mn-cs"/>
        </a:defRPr>
      </a:lvl2pPr>
      <a:lvl3pPr marL="95989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34384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72780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211176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49571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879674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26363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1pPr>
      <a:lvl2pPr marL="383957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6791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3pPr>
      <a:lvl4pPr marL="115187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53582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191978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303739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68769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071652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F4F91197-544A-9B81-3990-4E2BAF49F0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7" t="2076" r="1895"/>
          <a:stretch/>
        </p:blipFill>
        <p:spPr>
          <a:xfrm>
            <a:off x="1687214" y="0"/>
            <a:ext cx="8666153" cy="5759450"/>
          </a:xfrm>
          <a:prstGeom prst="rect">
            <a:avLst/>
          </a:prstGeom>
        </p:spPr>
      </p:pic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6F17592E-4EE4-E8FC-63FC-F0E2BEF4F022}"/>
              </a:ext>
            </a:extLst>
          </p:cNvPr>
          <p:cNvSpPr/>
          <p:nvPr/>
        </p:nvSpPr>
        <p:spPr>
          <a:xfrm>
            <a:off x="7802088" y="433532"/>
            <a:ext cx="2043935" cy="1106200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hthoek: afgeronde hoeken 16">
            <a:extLst>
              <a:ext uri="{FF2B5EF4-FFF2-40B4-BE49-F238E27FC236}">
                <a16:creationId xmlns:a16="http://schemas.microsoft.com/office/drawing/2014/main" id="{F08A162D-7AA4-7AEF-4F4A-DD3C2BE980E2}"/>
              </a:ext>
            </a:extLst>
          </p:cNvPr>
          <p:cNvSpPr/>
          <p:nvPr/>
        </p:nvSpPr>
        <p:spPr>
          <a:xfrm>
            <a:off x="6020291" y="313665"/>
            <a:ext cx="1614457" cy="1106200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hthoek: afgeronde hoeken 17">
            <a:extLst>
              <a:ext uri="{FF2B5EF4-FFF2-40B4-BE49-F238E27FC236}">
                <a16:creationId xmlns:a16="http://schemas.microsoft.com/office/drawing/2014/main" id="{5B7FC843-C4EB-22EB-226D-BF2A1429C07F}"/>
              </a:ext>
            </a:extLst>
          </p:cNvPr>
          <p:cNvSpPr/>
          <p:nvPr/>
        </p:nvSpPr>
        <p:spPr>
          <a:xfrm>
            <a:off x="6147126" y="1864785"/>
            <a:ext cx="1360785" cy="1219506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hthoek: afgeronde hoeken 18">
            <a:extLst>
              <a:ext uri="{FF2B5EF4-FFF2-40B4-BE49-F238E27FC236}">
                <a16:creationId xmlns:a16="http://schemas.microsoft.com/office/drawing/2014/main" id="{CC08F2D7-F748-DCB3-5F98-7CEC2922A607}"/>
              </a:ext>
            </a:extLst>
          </p:cNvPr>
          <p:cNvSpPr/>
          <p:nvPr/>
        </p:nvSpPr>
        <p:spPr>
          <a:xfrm>
            <a:off x="6581709" y="3742289"/>
            <a:ext cx="1139891" cy="957615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hthoek: afgeronde hoeken 19">
            <a:extLst>
              <a:ext uri="{FF2B5EF4-FFF2-40B4-BE49-F238E27FC236}">
                <a16:creationId xmlns:a16="http://schemas.microsoft.com/office/drawing/2014/main" id="{A5674DF6-B831-1357-049B-EABD97D99671}"/>
              </a:ext>
            </a:extLst>
          </p:cNvPr>
          <p:cNvSpPr/>
          <p:nvPr/>
        </p:nvSpPr>
        <p:spPr>
          <a:xfrm>
            <a:off x="5993231" y="3429405"/>
            <a:ext cx="490120" cy="1140714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hthoek: afgeronde hoeken 20">
            <a:extLst>
              <a:ext uri="{FF2B5EF4-FFF2-40B4-BE49-F238E27FC236}">
                <a16:creationId xmlns:a16="http://schemas.microsoft.com/office/drawing/2014/main" id="{EEEBA9E5-AA3C-F734-1F31-2BDAE60F50DF}"/>
              </a:ext>
            </a:extLst>
          </p:cNvPr>
          <p:cNvSpPr/>
          <p:nvPr/>
        </p:nvSpPr>
        <p:spPr>
          <a:xfrm>
            <a:off x="1866653" y="349743"/>
            <a:ext cx="3743633" cy="5040386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618CCD3C-E611-0FF7-459F-E8AC89549410}"/>
              </a:ext>
            </a:extLst>
          </p:cNvPr>
          <p:cNvSpPr/>
          <p:nvPr/>
        </p:nvSpPr>
        <p:spPr>
          <a:xfrm>
            <a:off x="2895107" y="1874335"/>
            <a:ext cx="1456648" cy="1232965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hthoek: afgeronde hoeken 22">
            <a:extLst>
              <a:ext uri="{FF2B5EF4-FFF2-40B4-BE49-F238E27FC236}">
                <a16:creationId xmlns:a16="http://schemas.microsoft.com/office/drawing/2014/main" id="{AEC1F86A-14C4-D1CA-F527-77E6E8FC615D}"/>
              </a:ext>
            </a:extLst>
          </p:cNvPr>
          <p:cNvSpPr/>
          <p:nvPr/>
        </p:nvSpPr>
        <p:spPr>
          <a:xfrm>
            <a:off x="3226947" y="2174982"/>
            <a:ext cx="707923" cy="820010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DE81FE2F-5678-816A-BDAD-1FCE53095B06}"/>
              </a:ext>
            </a:extLst>
          </p:cNvPr>
          <p:cNvSpPr/>
          <p:nvPr/>
        </p:nvSpPr>
        <p:spPr>
          <a:xfrm>
            <a:off x="10070198" y="59985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Radon Distillation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7B8A071-9A3B-845B-39FB-C625E14309D1}"/>
              </a:ext>
            </a:extLst>
          </p:cNvPr>
          <p:cNvSpPr/>
          <p:nvPr/>
        </p:nvSpPr>
        <p:spPr>
          <a:xfrm>
            <a:off x="10070197" y="141986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Cryogenics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GXe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Purification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9ADC881-3EAD-D527-E478-C00F3E33D9FA}"/>
              </a:ext>
            </a:extLst>
          </p:cNvPr>
          <p:cNvSpPr/>
          <p:nvPr/>
        </p:nvSpPr>
        <p:spPr>
          <a:xfrm>
            <a:off x="10070196" y="223987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 and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Slow Control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8CF43F89-E229-3333-BCBD-A8793A50C6F9}"/>
              </a:ext>
            </a:extLst>
          </p:cNvPr>
          <p:cNvSpPr/>
          <p:nvPr/>
        </p:nvSpPr>
        <p:spPr>
          <a:xfrm>
            <a:off x="10070196" y="305988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Krypton Column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hthoek: afgeronde hoeken 7">
            <a:extLst>
              <a:ext uri="{FF2B5EF4-FFF2-40B4-BE49-F238E27FC236}">
                <a16:creationId xmlns:a16="http://schemas.microsoft.com/office/drawing/2014/main" id="{67C45893-35A2-01E1-7E91-1F7ADC26B983}"/>
              </a:ext>
            </a:extLst>
          </p:cNvPr>
          <p:cNvSpPr/>
          <p:nvPr/>
        </p:nvSpPr>
        <p:spPr>
          <a:xfrm>
            <a:off x="10070195" y="387989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ReStoX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C9841869-54F8-642C-83E1-952C31FB5204}"/>
              </a:ext>
            </a:extLst>
          </p:cNvPr>
          <p:cNvSpPr/>
          <p:nvPr/>
        </p:nvSpPr>
        <p:spPr>
          <a:xfrm>
            <a:off x="10070194" y="469990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LXe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Purification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1B7B5353-2F45-19ED-D4EF-1FE0EA75E779}"/>
              </a:ext>
            </a:extLst>
          </p:cNvPr>
          <p:cNvSpPr/>
          <p:nvPr/>
        </p:nvSpPr>
        <p:spPr>
          <a:xfrm>
            <a:off x="0" y="59985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Watertank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Muon Veto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C7D663FB-EF90-B8C4-1A55-B81B4B67DF07}"/>
              </a:ext>
            </a:extLst>
          </p:cNvPr>
          <p:cNvSpPr/>
          <p:nvPr/>
        </p:nvSpPr>
        <p:spPr>
          <a:xfrm>
            <a:off x="0" y="141986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Neutron veto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32CDC205-1DDB-91F8-41A4-A3D86D8E2033}"/>
              </a:ext>
            </a:extLst>
          </p:cNvPr>
          <p:cNvSpPr/>
          <p:nvPr/>
        </p:nvSpPr>
        <p:spPr>
          <a:xfrm>
            <a:off x="0" y="223987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Cryostat and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TPC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hthoek: afgeronde hoeken 12">
            <a:extLst>
              <a:ext uri="{FF2B5EF4-FFF2-40B4-BE49-F238E27FC236}">
                <a16:creationId xmlns:a16="http://schemas.microsoft.com/office/drawing/2014/main" id="{68D2327D-C429-C071-8377-0025D80A1FD2}"/>
              </a:ext>
            </a:extLst>
          </p:cNvPr>
          <p:cNvSpPr/>
          <p:nvPr/>
        </p:nvSpPr>
        <p:spPr>
          <a:xfrm>
            <a:off x="0" y="305988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hthoek: afgeronde hoeken 13">
            <a:extLst>
              <a:ext uri="{FF2B5EF4-FFF2-40B4-BE49-F238E27FC236}">
                <a16:creationId xmlns:a16="http://schemas.microsoft.com/office/drawing/2014/main" id="{DED0A82B-5CF1-6430-09AB-D159A281D69F}"/>
              </a:ext>
            </a:extLst>
          </p:cNvPr>
          <p:cNvSpPr/>
          <p:nvPr/>
        </p:nvSpPr>
        <p:spPr>
          <a:xfrm>
            <a:off x="0" y="387989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hthoek: afgeronde hoeken 14">
            <a:extLst>
              <a:ext uri="{FF2B5EF4-FFF2-40B4-BE49-F238E27FC236}">
                <a16:creationId xmlns:a16="http://schemas.microsoft.com/office/drawing/2014/main" id="{0F47017E-1221-1892-1A32-32B278B84BBB}"/>
              </a:ext>
            </a:extLst>
          </p:cNvPr>
          <p:cNvSpPr/>
          <p:nvPr/>
        </p:nvSpPr>
        <p:spPr>
          <a:xfrm>
            <a:off x="0" y="469990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" name="Verbindingslijn: gekromd 24">
            <a:extLst>
              <a:ext uri="{FF2B5EF4-FFF2-40B4-BE49-F238E27FC236}">
                <a16:creationId xmlns:a16="http://schemas.microsoft.com/office/drawing/2014/main" id="{78160F43-DF49-F803-0637-41B9CB3F3A90}"/>
              </a:ext>
            </a:extLst>
          </p:cNvPr>
          <p:cNvCxnSpPr>
            <a:cxnSpLocks/>
            <a:stCxn id="10" idx="3"/>
            <a:endCxn id="21" idx="0"/>
          </p:cNvCxnSpPr>
          <p:nvPr/>
        </p:nvCxnSpPr>
        <p:spPr>
          <a:xfrm flipV="1">
            <a:off x="2121801" y="349743"/>
            <a:ext cx="1616669" cy="595224"/>
          </a:xfrm>
          <a:prstGeom prst="curvedConnector4">
            <a:avLst>
              <a:gd name="adj1" fmla="val 35426"/>
              <a:gd name="adj2" fmla="val 1503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ingslijn: gekromd 26">
            <a:extLst>
              <a:ext uri="{FF2B5EF4-FFF2-40B4-BE49-F238E27FC236}">
                <a16:creationId xmlns:a16="http://schemas.microsoft.com/office/drawing/2014/main" id="{D6443D6C-AC99-393D-1719-CBD18F4EDD4C}"/>
              </a:ext>
            </a:extLst>
          </p:cNvPr>
          <p:cNvCxnSpPr>
            <a:cxnSpLocks/>
            <a:stCxn id="11" idx="3"/>
            <a:endCxn id="22" idx="1"/>
          </p:cNvCxnSpPr>
          <p:nvPr/>
        </p:nvCxnSpPr>
        <p:spPr>
          <a:xfrm>
            <a:off x="2121801" y="1764977"/>
            <a:ext cx="773306" cy="725841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Verbindingslijn: gekromd 29">
            <a:extLst>
              <a:ext uri="{FF2B5EF4-FFF2-40B4-BE49-F238E27FC236}">
                <a16:creationId xmlns:a16="http://schemas.microsoft.com/office/drawing/2014/main" id="{DAE14EF6-A286-8902-962F-EA54B0BC669E}"/>
              </a:ext>
            </a:extLst>
          </p:cNvPr>
          <p:cNvCxnSpPr>
            <a:cxnSpLocks/>
            <a:stCxn id="12" idx="3"/>
            <a:endCxn id="23" idx="1"/>
          </p:cNvCxnSpPr>
          <p:nvPr/>
        </p:nvCxnSpPr>
        <p:spPr>
          <a:xfrm>
            <a:off x="2121801" y="2584987"/>
            <a:ext cx="1105146" cy="12700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Verbindingslijn: gekromd 32">
            <a:extLst>
              <a:ext uri="{FF2B5EF4-FFF2-40B4-BE49-F238E27FC236}">
                <a16:creationId xmlns:a16="http://schemas.microsoft.com/office/drawing/2014/main" id="{03FAD4E9-4EEC-B22E-3A13-630A7C019530}"/>
              </a:ext>
            </a:extLst>
          </p:cNvPr>
          <p:cNvCxnSpPr>
            <a:cxnSpLocks/>
            <a:endCxn id="16" idx="0"/>
          </p:cNvCxnSpPr>
          <p:nvPr/>
        </p:nvCxnSpPr>
        <p:spPr>
          <a:xfrm rot="10800000">
            <a:off x="8824056" y="433533"/>
            <a:ext cx="1246144" cy="511441"/>
          </a:xfrm>
          <a:prstGeom prst="curvedConnector4">
            <a:avLst>
              <a:gd name="adj1" fmla="val 11377"/>
              <a:gd name="adj2" fmla="val 144697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Verbindingslijn: gekromd 35">
            <a:extLst>
              <a:ext uri="{FF2B5EF4-FFF2-40B4-BE49-F238E27FC236}">
                <a16:creationId xmlns:a16="http://schemas.microsoft.com/office/drawing/2014/main" id="{61995844-8B02-0436-1A6C-4815CA3177A5}"/>
              </a:ext>
            </a:extLst>
          </p:cNvPr>
          <p:cNvCxnSpPr>
            <a:cxnSpLocks/>
            <a:stCxn id="3" idx="1"/>
            <a:endCxn id="17" idx="2"/>
          </p:cNvCxnSpPr>
          <p:nvPr/>
        </p:nvCxnSpPr>
        <p:spPr>
          <a:xfrm rot="10800000">
            <a:off x="6827521" y="1419865"/>
            <a:ext cx="3242677" cy="345112"/>
          </a:xfrm>
          <a:prstGeom prst="curvedConnector2">
            <a:avLst/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Verbindingslijn: gekromd 36">
            <a:extLst>
              <a:ext uri="{FF2B5EF4-FFF2-40B4-BE49-F238E27FC236}">
                <a16:creationId xmlns:a16="http://schemas.microsoft.com/office/drawing/2014/main" id="{6A0D47D2-3E0B-A17B-C943-285ECF0F4853}"/>
              </a:ext>
            </a:extLst>
          </p:cNvPr>
          <p:cNvCxnSpPr>
            <a:cxnSpLocks/>
            <a:stCxn id="4" idx="1"/>
            <a:endCxn id="18" idx="3"/>
          </p:cNvCxnSpPr>
          <p:nvPr/>
        </p:nvCxnSpPr>
        <p:spPr>
          <a:xfrm rot="10800000">
            <a:off x="7507912" y="2474539"/>
            <a:ext cx="2562285" cy="110449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Verbindingslijn: gekromd 37">
            <a:extLst>
              <a:ext uri="{FF2B5EF4-FFF2-40B4-BE49-F238E27FC236}">
                <a16:creationId xmlns:a16="http://schemas.microsoft.com/office/drawing/2014/main" id="{2B5D89EA-669F-F572-2484-BDA0CCEBE6AF}"/>
              </a:ext>
            </a:extLst>
          </p:cNvPr>
          <p:cNvCxnSpPr>
            <a:cxnSpLocks/>
            <a:stCxn id="9" idx="1"/>
            <a:endCxn id="20" idx="2"/>
          </p:cNvCxnSpPr>
          <p:nvPr/>
        </p:nvCxnSpPr>
        <p:spPr>
          <a:xfrm rot="10800000">
            <a:off x="6238292" y="4570119"/>
            <a:ext cx="3831903" cy="474898"/>
          </a:xfrm>
          <a:prstGeom prst="curvedConnector2">
            <a:avLst/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Verbindingslijn: gekromd 52">
            <a:extLst>
              <a:ext uri="{FF2B5EF4-FFF2-40B4-BE49-F238E27FC236}">
                <a16:creationId xmlns:a16="http://schemas.microsoft.com/office/drawing/2014/main" id="{1AB4CD6D-17B9-F38D-2490-9144C1665F19}"/>
              </a:ext>
            </a:extLst>
          </p:cNvPr>
          <p:cNvCxnSpPr>
            <a:cxnSpLocks/>
            <a:stCxn id="8" idx="1"/>
            <a:endCxn id="19" idx="2"/>
          </p:cNvCxnSpPr>
          <p:nvPr/>
        </p:nvCxnSpPr>
        <p:spPr>
          <a:xfrm rot="10800000" flipV="1">
            <a:off x="7151655" y="4225006"/>
            <a:ext cx="2918540" cy="474897"/>
          </a:xfrm>
          <a:prstGeom prst="curvedConnector4">
            <a:avLst>
              <a:gd name="adj1" fmla="val 28705"/>
              <a:gd name="adj2" fmla="val 130754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Verbindingslijn: gekromd 109">
            <a:extLst>
              <a:ext uri="{FF2B5EF4-FFF2-40B4-BE49-F238E27FC236}">
                <a16:creationId xmlns:a16="http://schemas.microsoft.com/office/drawing/2014/main" id="{C1F1AC18-BF52-F832-F8AF-1F853887CCF5}"/>
              </a:ext>
            </a:extLst>
          </p:cNvPr>
          <p:cNvCxnSpPr>
            <a:cxnSpLocks/>
            <a:stCxn id="6" idx="1"/>
            <a:endCxn id="112" idx="3"/>
          </p:cNvCxnSpPr>
          <p:nvPr/>
        </p:nvCxnSpPr>
        <p:spPr>
          <a:xfrm rot="10800000" flipV="1">
            <a:off x="8775700" y="3404996"/>
            <a:ext cx="1294496" cy="621355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hoek: afgeronde hoeken 111">
            <a:extLst>
              <a:ext uri="{FF2B5EF4-FFF2-40B4-BE49-F238E27FC236}">
                <a16:creationId xmlns:a16="http://schemas.microsoft.com/office/drawing/2014/main" id="{FA5A6F92-7ED7-28F7-5A59-C3287C857C06}"/>
              </a:ext>
            </a:extLst>
          </p:cNvPr>
          <p:cNvSpPr/>
          <p:nvPr/>
        </p:nvSpPr>
        <p:spPr>
          <a:xfrm>
            <a:off x="8176269" y="3352800"/>
            <a:ext cx="599431" cy="1347104"/>
          </a:xfrm>
          <a:prstGeom prst="round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88600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2904</TotalTime>
  <Words>29</Words>
  <Application>Microsoft Office PowerPoint</Application>
  <PresentationFormat>Aangepast</PresentationFormat>
  <Paragraphs>9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Kantoorthema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Wenz, Daniel</dc:creator>
  <cp:lastModifiedBy>Joran Angevaare</cp:lastModifiedBy>
  <cp:revision>226</cp:revision>
  <dcterms:created xsi:type="dcterms:W3CDTF">2020-10-20T13:24:13Z</dcterms:created>
  <dcterms:modified xsi:type="dcterms:W3CDTF">2022-11-02T16:25:26Z</dcterms:modified>
</cp:coreProperties>
</file>